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1192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1758" autoAdjust="0"/>
  </p:normalViewPr>
  <p:slideViewPr>
    <p:cSldViewPr snapToGrid="0">
      <p:cViewPr>
        <p:scale>
          <a:sx n="117" d="100"/>
          <a:sy n="117" d="100"/>
        </p:scale>
        <p:origin x="1240" y="1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6728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082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29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372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5442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E9A3E0-6CCA-49F7-9213-18DA6746EE0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567866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&quot;&quot;"/>
          <p:cNvSpPr/>
          <p:nvPr/>
        </p:nvSpPr>
        <p:spPr>
          <a:xfrm rot="16200000">
            <a:off x="3505200" y="-1523999"/>
            <a:ext cx="2133600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286000"/>
            <a:ext cx="8153400" cy="15240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67200"/>
            <a:ext cx="81534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Click to edit text</a:t>
            </a:r>
          </a:p>
        </p:txBody>
      </p:sp>
      <p:pic>
        <p:nvPicPr>
          <p:cNvPr id="11" name="Picture 10" descr="Logo" title="York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1756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ior of Vari H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 descr="&quot;&quot;"/>
          <p:cNvSpPr/>
          <p:nvPr/>
        </p:nvSpPr>
        <p:spPr>
          <a:xfrm rot="16200000">
            <a:off x="-152401" y="152400"/>
            <a:ext cx="3962401" cy="3657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04800"/>
            <a:ext cx="2705100" cy="33528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9327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udents sitting outside on York University's Keele Camp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/>
        </p:nvSpPr>
        <p:spPr>
          <a:xfrm rot="16200000">
            <a:off x="3924300" y="-2705100"/>
            <a:ext cx="1295399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371600"/>
            <a:ext cx="8153400" cy="925285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3937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Exterior view of Pond residence on York University's Keele Camp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" y="6926"/>
            <a:ext cx="9134764" cy="68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/>
        </p:nvSpPr>
        <p:spPr>
          <a:xfrm rot="16200000">
            <a:off x="-1877291" y="1884220"/>
            <a:ext cx="6878783" cy="3124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81000"/>
            <a:ext cx="2019300" cy="61722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Brand Toolbox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7518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ri Hall on York University's Keele Camp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705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37797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8BB7-D03F-4806-AE29-D54D8C49D12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3751952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930F-DBAB-4483-80EC-C10138A0849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8405732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&quot;&quot;"/>
          <p:cNvSpPr/>
          <p:nvPr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8368AE1A-D5AC-4889-A044-2501E8EC745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7836591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ba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8AE1A-D5AC-4889-A044-2501E8EC745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312880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Bar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&quot;&quot;"/>
          <p:cNvSpPr/>
          <p:nvPr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8368AE1A-D5AC-4889-A044-2501E8EC745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3623138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1B79FB63-4856-4242-A625-05725992B62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9500841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B449C-3DF2-42E5-9841-B5DEADB59D5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9521721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124200" cy="10223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124200" cy="45085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450" y="273051"/>
            <a:ext cx="5111750" cy="5670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74E5-659D-4CB7-87A7-FCDB2E73619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66729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457200"/>
          </a:xfrm>
        </p:spPr>
        <p:txBody>
          <a:bodyPr anchor="t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7800"/>
            <a:ext cx="5486400" cy="685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FEBBA-71BD-40A0-99FD-DC6D5D64C7E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8444018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">
  <p:cSld name="Section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078875" y="4392625"/>
            <a:ext cx="63945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i="0" u="none" strike="noStrike" cap="none">
                <a:solidFill>
                  <a:schemeClr val="dk2"/>
                </a:solidFill>
              </a:defRPr>
            </a:lvl1pPr>
            <a:lvl2pPr marR="0" lvl="1" algn="ctr" rtl="0">
              <a:spcBef>
                <a:spcPts val="600"/>
              </a:spcBef>
              <a:spcAft>
                <a:spcPts val="0"/>
              </a:spcAft>
              <a:buClr>
                <a:srgbClr val="4C0000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3pPr>
            <a:lvl4pPr marR="0" lvl="3" algn="ctr" rtl="0">
              <a:spcBef>
                <a:spcPts val="600"/>
              </a:spcBef>
              <a:spcAft>
                <a:spcPts val="0"/>
              </a:spcAft>
              <a:buClr>
                <a:srgbClr val="4C0000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4pPr>
            <a:lvl5pPr marR="0" lvl="4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5pPr>
            <a:lvl6pPr marR="0" lvl="5" algn="ctr" rtl="0">
              <a:spcBef>
                <a:spcPts val="360"/>
              </a:spcBef>
              <a:spcAft>
                <a:spcPts val="0"/>
              </a:spcAft>
              <a:buClr>
                <a:srgbClr val="4C0000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6pPr>
            <a:lvl7pPr marR="0" lvl="6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7pPr>
            <a:lvl8pPr marR="0" lvl="7" algn="ctr" rtl="0">
              <a:spcBef>
                <a:spcPts val="360"/>
              </a:spcBef>
              <a:spcAft>
                <a:spcPts val="0"/>
              </a:spcAft>
              <a:buClr>
                <a:srgbClr val="4C0000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8pPr>
            <a:lvl9pPr marR="0" lvl="8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1078875" y="2462550"/>
            <a:ext cx="6394500" cy="10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 i="0" u="none" strike="noStrike" cap="none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0682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52560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 Slide">
  <p:cSld name="Conclusion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>
            <a:spLocks noGrp="1"/>
          </p:cNvSpPr>
          <p:nvPr>
            <p:ph type="subTitle" idx="1"/>
          </p:nvPr>
        </p:nvSpPr>
        <p:spPr>
          <a:xfrm>
            <a:off x="1078875" y="3856975"/>
            <a:ext cx="6394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i="0" u="none" strike="noStrike" cap="none">
                <a:solidFill>
                  <a:schemeClr val="dk2"/>
                </a:solidFill>
              </a:defRPr>
            </a:lvl1pPr>
            <a:lvl2pPr marR="0" lvl="1" algn="ctr" rtl="0">
              <a:spcBef>
                <a:spcPts val="600"/>
              </a:spcBef>
              <a:spcAft>
                <a:spcPts val="0"/>
              </a:spcAft>
              <a:buClr>
                <a:srgbClr val="4C0000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3pPr>
            <a:lvl4pPr marR="0" lvl="3" algn="ctr" rtl="0">
              <a:spcBef>
                <a:spcPts val="600"/>
              </a:spcBef>
              <a:spcAft>
                <a:spcPts val="0"/>
              </a:spcAft>
              <a:buClr>
                <a:srgbClr val="4C0000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4pPr>
            <a:lvl5pPr marR="0" lvl="4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5pPr>
            <a:lvl6pPr marR="0" lvl="5" algn="ctr" rtl="0">
              <a:spcBef>
                <a:spcPts val="360"/>
              </a:spcBef>
              <a:spcAft>
                <a:spcPts val="0"/>
              </a:spcAft>
              <a:buClr>
                <a:srgbClr val="4C0000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6pPr>
            <a:lvl7pPr marR="0" lvl="6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7pPr>
            <a:lvl8pPr marR="0" lvl="7" algn="ctr" rtl="0">
              <a:spcBef>
                <a:spcPts val="360"/>
              </a:spcBef>
              <a:spcAft>
                <a:spcPts val="0"/>
              </a:spcAft>
              <a:buClr>
                <a:srgbClr val="4C0000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8pPr>
            <a:lvl9pPr marR="0" lvl="8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ctrTitle"/>
          </p:nvPr>
        </p:nvSpPr>
        <p:spPr>
          <a:xfrm>
            <a:off x="1078875" y="2379175"/>
            <a:ext cx="6394500" cy="10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 i="0" u="none" strike="noStrike" cap="none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0188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60726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1987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3771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6754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136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475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382000" cy="426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6326883"/>
            <a:ext cx="457200" cy="387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8AE1A-D5AC-4889-A044-2501E8EC745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00" y="6364619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6461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8" name="Rectangle 7" descr="&quot;&quot;"/>
          <p:cNvSpPr/>
          <p:nvPr/>
        </p:nvSpPr>
        <p:spPr>
          <a:xfrm>
            <a:off x="1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2860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92" r:id="rId29"/>
    <p:sldLayoutId id="2147483693" r:id="rId30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−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023" y="148720"/>
            <a:ext cx="345506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Generated Synthetic Data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* </a:t>
            </a:r>
            <a:r>
              <a:rPr lang="en-US" sz="1600" dirty="0" smtClean="0"/>
              <a:t>Non-disjoint paths:</a:t>
            </a:r>
            <a:endParaRPr lang="en-US" dirty="0" smtClean="0"/>
          </a:p>
          <a:p>
            <a:r>
              <a:rPr lang="en-US" dirty="0" smtClean="0"/>
              <a:t>t = 1</a:t>
            </a:r>
          </a:p>
          <a:p>
            <a:r>
              <a:rPr lang="en-US" dirty="0" smtClean="0"/>
              <a:t>[A, B, C]</a:t>
            </a:r>
          </a:p>
          <a:p>
            <a:r>
              <a:rPr lang="en-US" dirty="0" smtClean="0"/>
              <a:t>[</a:t>
            </a:r>
            <a:r>
              <a:rPr lang="en-US" dirty="0" smtClean="0"/>
              <a:t>D, E</a:t>
            </a:r>
            <a:r>
              <a:rPr lang="en-US" dirty="0" smtClean="0"/>
              <a:t>]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Input: </a:t>
            </a:r>
            <a:r>
              <a:rPr lang="en-US" dirty="0" smtClean="0"/>
              <a:t>0’s and 1’s node matrix</a:t>
            </a:r>
          </a:p>
          <a:p>
            <a:endParaRPr lang="en-US" dirty="0" smtClean="0"/>
          </a:p>
          <a:p>
            <a:r>
              <a:rPr lang="en-US" b="1" dirty="0" smtClean="0"/>
              <a:t>Output: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Can only find all pairwise paths of connected component [A, B, C, D, E]</a:t>
            </a:r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Should I assume that paths are not in the same neighborhood?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148529" y="461592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US" dirty="0" smtClean="0">
                <a:ln>
                  <a:noFill/>
                </a:ln>
                <a:solidFill>
                  <a:schemeClr val="bg1"/>
                </a:solidFill>
              </a:rPr>
              <a:t>B</a:t>
            </a:r>
            <a:endParaRPr lang="en-US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413359" y="383369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US" dirty="0" smtClean="0">
                <a:ln>
                  <a:noFill/>
                </a:ln>
                <a:solidFill>
                  <a:schemeClr val="bg1"/>
                </a:solidFill>
              </a:rPr>
              <a:t>A</a:t>
            </a:r>
            <a:endParaRPr lang="en-US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514302" y="461592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US" dirty="0" smtClean="0">
                <a:ln>
                  <a:noFill/>
                </a:ln>
                <a:solidFill>
                  <a:schemeClr val="bg1"/>
                </a:solidFill>
              </a:rPr>
              <a:t>C</a:t>
            </a:r>
            <a:endParaRPr lang="en-US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514302" y="5735607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US" dirty="0" smtClean="0">
                <a:ln>
                  <a:noFill/>
                </a:ln>
                <a:solidFill>
                  <a:schemeClr val="bg1"/>
                </a:solidFill>
              </a:rPr>
              <a:t>E</a:t>
            </a:r>
            <a:endParaRPr lang="en-US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48529" y="5735607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US" dirty="0" smtClean="0">
                <a:ln>
                  <a:noFill/>
                </a:ln>
                <a:solidFill>
                  <a:schemeClr val="bg1"/>
                </a:solidFill>
              </a:rPr>
              <a:t>D</a:t>
            </a:r>
            <a:endParaRPr lang="en-US" dirty="0">
              <a:ln>
                <a:noFill/>
              </a:ln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7" idx="6"/>
          </p:cNvCxnSpPr>
          <p:nvPr/>
        </p:nvCxnSpPr>
        <p:spPr>
          <a:xfrm>
            <a:off x="6508529" y="4795920"/>
            <a:ext cx="10057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7" idx="4"/>
          </p:cNvCxnSpPr>
          <p:nvPr/>
        </p:nvCxnSpPr>
        <p:spPr>
          <a:xfrm flipV="1">
            <a:off x="6328529" y="4975920"/>
            <a:ext cx="0" cy="7596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94302" y="4975920"/>
            <a:ext cx="0" cy="7596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508529" y="5915607"/>
            <a:ext cx="10057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7" idx="1"/>
          </p:cNvCxnSpPr>
          <p:nvPr/>
        </p:nvCxnSpPr>
        <p:spPr>
          <a:xfrm>
            <a:off x="5720638" y="4140969"/>
            <a:ext cx="480612" cy="527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499318" y="3464358"/>
            <a:ext cx="307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Graph:</a:t>
            </a:r>
            <a:endParaRPr lang="en-US" b="1" dirty="0"/>
          </a:p>
        </p:txBody>
      </p:sp>
      <p:cxnSp>
        <p:nvCxnSpPr>
          <p:cNvPr id="29" name="Straight Connector 28"/>
          <p:cNvCxnSpPr>
            <a:stCxn id="9" idx="1"/>
            <a:endCxn id="6" idx="4"/>
          </p:cNvCxnSpPr>
          <p:nvPr/>
        </p:nvCxnSpPr>
        <p:spPr>
          <a:xfrm flipH="1" flipV="1">
            <a:off x="5593359" y="4193690"/>
            <a:ext cx="607891" cy="15946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21880"/>
      </p:ext>
    </p:extLst>
  </p:cSld>
  <p:clrMapOvr>
    <a:masterClrMapping/>
  </p:clrMapOvr>
</p:sld>
</file>

<file path=ppt/theme/theme1.xml><?xml version="1.0" encoding="utf-8"?>
<a:theme xmlns:a="http://schemas.openxmlformats.org/drawingml/2006/main" name="YorkU-standard-width">
  <a:themeElements>
    <a:clrScheme name="York">
      <a:dk1>
        <a:srgbClr val="000000"/>
      </a:dk1>
      <a:lt1>
        <a:sysClr val="window" lastClr="FFFFFF"/>
      </a:lt1>
      <a:dk2>
        <a:srgbClr val="E31837"/>
      </a:dk2>
      <a:lt2>
        <a:srgbClr val="666666"/>
      </a:lt2>
      <a:accent1>
        <a:srgbClr val="E31837"/>
      </a:accent1>
      <a:accent2>
        <a:srgbClr val="BFBFBF"/>
      </a:accent2>
      <a:accent3>
        <a:srgbClr val="666666"/>
      </a:accent3>
      <a:accent4>
        <a:srgbClr val="D59F0F"/>
      </a:accent4>
      <a:accent5>
        <a:srgbClr val="004A8D"/>
      </a:accent5>
      <a:accent6>
        <a:srgbClr val="B4A77A"/>
      </a:accent6>
      <a:hlink>
        <a:srgbClr val="E31837"/>
      </a:hlink>
      <a:folHlink>
        <a:srgbClr val="E31837"/>
      </a:folHlink>
    </a:clrScheme>
    <a:fontScheme name="Y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31837"/>
        </a:solidFill>
        <a:ln>
          <a:noFill/>
        </a:ln>
        <a:effectLst/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1-intro.pptx" id="{3EB1EE6F-7058-49F2-9D10-1C93EEFE8AD0}" vid="{954F5372-E3CC-450F-BD2F-BA4D2FB5FAC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8405</TotalTime>
  <Words>71</Words>
  <Application>Microsoft Macintosh PowerPoint</Application>
  <PresentationFormat>On-screen Show (4:3)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Courier New</vt:lpstr>
      <vt:lpstr>Wingdings</vt:lpstr>
      <vt:lpstr>Arial</vt:lpstr>
      <vt:lpstr>YorkU-standard-width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and Exploration of Multiple Intersecting Axis-aligned Objects</dc:title>
  <dc:creator>Eric Costa</dc:creator>
  <cp:lastModifiedBy>Sami Tarazi</cp:lastModifiedBy>
  <cp:revision>195</cp:revision>
  <cp:lastPrinted>2020-01-29T11:58:55Z</cp:lastPrinted>
  <dcterms:modified xsi:type="dcterms:W3CDTF">2020-04-03T14:58:58Z</dcterms:modified>
</cp:coreProperties>
</file>